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6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-dokumentum1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-dokumentum2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package" Target="../embeddings/Microsoft_Word-dokumentum3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package" Target="../embeddings/Microsoft_Word-dokumentum4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3933056"/>
            <a:ext cx="4244008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Imformatika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Google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32817"/>
            <a:ext cx="7543800" cy="4716463"/>
          </a:xfrm>
        </p:spPr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ea typeface="+mn-ea"/>
                <a:cs typeface="+mn-cs"/>
              </a:rPr>
              <a:t>Az AND és OR változókat kombinálni is lehet. Például </a:t>
            </a:r>
            <a:br>
              <a:rPr lang="hu-HU" dirty="0">
                <a:ea typeface="+mn-ea"/>
                <a:cs typeface="+mn-cs"/>
              </a:rPr>
            </a:br>
            <a:r>
              <a:rPr lang="hu-HU" dirty="0">
                <a:ea typeface="+mn-ea"/>
                <a:cs typeface="+mn-cs"/>
              </a:rPr>
              <a:t/>
            </a:r>
            <a:br>
              <a:rPr lang="hu-HU" dirty="0">
                <a:ea typeface="+mn-ea"/>
                <a:cs typeface="+mn-cs"/>
              </a:rPr>
            </a:br>
            <a:r>
              <a:rPr lang="hu-HU" dirty="0" smtClean="0">
                <a:ea typeface="+mn-ea"/>
                <a:cs typeface="+mn-cs"/>
              </a:rPr>
              <a:t>(Diana </a:t>
            </a:r>
            <a:r>
              <a:rPr lang="hu-HU" dirty="0">
                <a:ea typeface="+mn-ea"/>
                <a:cs typeface="+mn-cs"/>
              </a:rPr>
              <a:t>OR </a:t>
            </a:r>
            <a:r>
              <a:rPr lang="hu-HU" dirty="0" smtClean="0">
                <a:ea typeface="+mn-ea"/>
                <a:cs typeface="+mn-cs"/>
              </a:rPr>
              <a:t>baleset) </a:t>
            </a:r>
            <a:r>
              <a:rPr lang="hu-HU" dirty="0">
                <a:ea typeface="+mn-ea"/>
                <a:cs typeface="+mn-cs"/>
              </a:rPr>
              <a:t>AND </a:t>
            </a:r>
            <a:r>
              <a:rPr lang="hu-HU" dirty="0" smtClean="0">
                <a:ea typeface="+mn-ea"/>
                <a:cs typeface="+mn-cs"/>
              </a:rPr>
              <a:t>„Michael Jordan” </a:t>
            </a:r>
            <a:r>
              <a:rPr lang="hu-HU" dirty="0">
                <a:ea typeface="+mn-ea"/>
                <a:cs typeface="+mn-cs"/>
              </a:rPr>
              <a:t/>
            </a:r>
            <a:br>
              <a:rPr lang="hu-HU" dirty="0">
                <a:ea typeface="+mn-ea"/>
                <a:cs typeface="+mn-cs"/>
              </a:rPr>
            </a:br>
            <a:endParaRPr lang="hu-HU" dirty="0" smtClean="0">
              <a:ea typeface="+mn-ea"/>
              <a:cs typeface="+mn-cs"/>
            </a:endParaRP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>
                <a:ea typeface="+mn-ea"/>
                <a:cs typeface="+mn-cs"/>
              </a:rPr>
              <a:t>ekkor </a:t>
            </a:r>
            <a:r>
              <a:rPr lang="hu-HU" dirty="0">
                <a:ea typeface="+mn-ea"/>
                <a:cs typeface="+mn-cs"/>
              </a:rPr>
              <a:t>a kereső a </a:t>
            </a:r>
            <a:r>
              <a:rPr lang="hu-HU" dirty="0" smtClean="0">
                <a:ea typeface="+mn-ea"/>
                <a:cs typeface="+mn-cs"/>
              </a:rPr>
              <a:t>Diana </a:t>
            </a:r>
            <a:r>
              <a:rPr lang="hu-HU" dirty="0">
                <a:ea typeface="+mn-ea"/>
                <a:cs typeface="+mn-cs"/>
              </a:rPr>
              <a:t>vagy </a:t>
            </a:r>
            <a:r>
              <a:rPr lang="hu-HU" dirty="0" smtClean="0">
                <a:ea typeface="+mn-ea"/>
                <a:cs typeface="+mn-cs"/>
              </a:rPr>
              <a:t>baleset </a:t>
            </a:r>
            <a:r>
              <a:rPr lang="hu-HU" dirty="0">
                <a:ea typeface="+mn-ea"/>
                <a:cs typeface="+mn-cs"/>
              </a:rPr>
              <a:t>kulcsszavakat tartalmazó honlapokat és a </a:t>
            </a:r>
            <a:r>
              <a:rPr lang="hu-HU" dirty="0" smtClean="0">
                <a:ea typeface="+mn-ea"/>
                <a:cs typeface="+mn-cs"/>
              </a:rPr>
              <a:t>Michael Jordan kifejezést </a:t>
            </a:r>
            <a:r>
              <a:rPr lang="hu-HU" dirty="0">
                <a:ea typeface="+mn-ea"/>
                <a:cs typeface="+mn-cs"/>
              </a:rPr>
              <a:t>tartalmazó találatokat </a:t>
            </a:r>
            <a:r>
              <a:rPr lang="hu-HU" dirty="0" smtClean="0">
                <a:ea typeface="+mn-ea"/>
                <a:cs typeface="+mn-cs"/>
              </a:rPr>
              <a:t>listázza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>
                <a:ea typeface="+mn-ea"/>
                <a:cs typeface="+mn-cs"/>
              </a:rPr>
              <a:t>Mínusz </a:t>
            </a:r>
            <a:r>
              <a:rPr lang="hu-HU" dirty="0">
                <a:ea typeface="+mn-ea"/>
                <a:cs typeface="+mn-cs"/>
              </a:rPr>
              <a:t>jelet is lehet használni: </a:t>
            </a:r>
            <a:br>
              <a:rPr lang="hu-HU" dirty="0">
                <a:ea typeface="+mn-ea"/>
                <a:cs typeface="+mn-cs"/>
              </a:rPr>
            </a:br>
            <a:r>
              <a:rPr lang="hu-HU" dirty="0">
                <a:ea typeface="+mn-ea"/>
                <a:cs typeface="+mn-cs"/>
              </a:rPr>
              <a:t/>
            </a:r>
            <a:br>
              <a:rPr lang="hu-HU" dirty="0">
                <a:ea typeface="+mn-ea"/>
                <a:cs typeface="+mn-cs"/>
              </a:rPr>
            </a:br>
            <a:r>
              <a:rPr lang="hu-HU" dirty="0" smtClean="0">
                <a:ea typeface="+mn-ea"/>
                <a:cs typeface="+mn-cs"/>
              </a:rPr>
              <a:t>Diana „Michael Jordan”- baleset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>
              <a:ea typeface="+mn-ea"/>
              <a:cs typeface="+mn-cs"/>
            </a:endParaRP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>
                <a:ea typeface="+mn-ea"/>
                <a:cs typeface="+mn-cs"/>
              </a:rPr>
              <a:t>ekkor </a:t>
            </a:r>
            <a:r>
              <a:rPr lang="hu-HU" dirty="0">
                <a:ea typeface="+mn-ea"/>
                <a:cs typeface="+mn-cs"/>
              </a:rPr>
              <a:t>a kereső minden olyan találatot listáz, melyben szerepel </a:t>
            </a:r>
            <a:r>
              <a:rPr lang="hu-HU" dirty="0" smtClean="0">
                <a:ea typeface="+mn-ea"/>
                <a:cs typeface="+mn-cs"/>
              </a:rPr>
              <a:t>Diana </a:t>
            </a:r>
            <a:r>
              <a:rPr lang="hu-HU" dirty="0">
                <a:ea typeface="+mn-ea"/>
                <a:cs typeface="+mn-cs"/>
              </a:rPr>
              <a:t>és </a:t>
            </a:r>
            <a:r>
              <a:rPr lang="hu-HU" dirty="0" smtClean="0">
                <a:ea typeface="+mn-ea"/>
                <a:cs typeface="+mn-cs"/>
              </a:rPr>
              <a:t>Michael Jordan, </a:t>
            </a:r>
            <a:r>
              <a:rPr lang="hu-HU" dirty="0">
                <a:ea typeface="+mn-ea"/>
                <a:cs typeface="+mn-cs"/>
              </a:rPr>
              <a:t>de kihagyja azokat az oldalakat, melyeken a </a:t>
            </a:r>
            <a:r>
              <a:rPr lang="hu-HU" dirty="0" smtClean="0">
                <a:ea typeface="+mn-ea"/>
                <a:cs typeface="+mn-cs"/>
              </a:rPr>
              <a:t>baleset </a:t>
            </a:r>
            <a:r>
              <a:rPr lang="hu-HU" dirty="0">
                <a:ea typeface="+mn-ea"/>
                <a:cs typeface="+mn-cs"/>
              </a:rPr>
              <a:t>szó is szerepel.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ADC7AC-639C-0144-B885-EA5E6F9EF430}" type="datetime1">
              <a:rPr lang="hu-HU"/>
              <a:pPr>
                <a:defRPr/>
              </a:pPr>
              <a:t>2015.09.09.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EFE35-F712-45E7-AB6D-7C2DF6DA113E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Google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762000" y="1304825"/>
            <a:ext cx="7543800" cy="47164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Az </a:t>
            </a:r>
            <a:r>
              <a:rPr lang="hu-HU" i="1" dirty="0" smtClean="0">
                <a:ea typeface="ＭＳ Ｐゴシック"/>
                <a:cs typeface="ＭＳ Ｐゴシック"/>
              </a:rPr>
              <a:t>I’m Feeling Lucky</a:t>
            </a:r>
            <a:r>
              <a:rPr lang="hu-HU" dirty="0" smtClean="0">
                <a:ea typeface="ＭＳ Ｐゴシック"/>
                <a:cs typeface="ＭＳ Ｐゴシック"/>
              </a:rPr>
              <a:t> gomb segítségével nem az összes, hanem a legrelevánsabb (a listán legelső) találatot tekinthetjük meg – ezzel időt lehet spórolni</a:t>
            </a:r>
          </a:p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Tudni kell még, hogy a Google keresőben legfeljebb tíz szóra lehet keresni egyszerre, ugyanakkor nem befolyásolja a keresés eredményét, ha a kifejezéseket kis- vagy nagybetűkkel írod</a:t>
            </a:r>
          </a:p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Továbbá – más keresőkkel ellentétben – itt nem lehet csillagot (*) használni a keresett szó egy betűje helyett </a:t>
            </a:r>
            <a:br>
              <a:rPr lang="hu-HU" dirty="0" smtClean="0">
                <a:ea typeface="ＭＳ Ｐゴシック"/>
                <a:cs typeface="ＭＳ Ｐゴシック"/>
              </a:rPr>
            </a:b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ADC7AC-639C-0144-B885-EA5E6F9EF430}" type="datetime1">
              <a:rPr lang="hu-HU"/>
              <a:pPr>
                <a:defRPr/>
              </a:pPr>
              <a:t>2015.09.09.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8C08-A60B-44B9-89D3-4F5504128315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Google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48692"/>
            <a:ext cx="7543800" cy="4700588"/>
          </a:xfrm>
        </p:spPr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ea typeface="+mn-ea"/>
                <a:cs typeface="+mn-cs"/>
              </a:rPr>
              <a:t>A keresést szűkítendő a következő parancsokat is használhatod a keresett szó elé beszúrva: </a:t>
            </a: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>
                <a:ea typeface="+mn-ea"/>
                <a:cs typeface="+mn-cs"/>
              </a:rPr>
              <a:t>intitle</a:t>
            </a:r>
            <a:r>
              <a:rPr lang="hu-HU" b="1" dirty="0">
                <a:ea typeface="+mn-ea"/>
                <a:cs typeface="+mn-cs"/>
              </a:rPr>
              <a:t>:</a:t>
            </a:r>
            <a:r>
              <a:rPr lang="hu-HU" dirty="0">
                <a:ea typeface="+mn-ea"/>
                <a:cs typeface="+mn-cs"/>
              </a:rPr>
              <a:t> – ezáltal a weboldal címében kereshetsz (a parancs – intitle:golyó) </a:t>
            </a: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>
                <a:ea typeface="+mn-ea"/>
                <a:cs typeface="+mn-cs"/>
              </a:rPr>
              <a:t>inurl</a:t>
            </a:r>
            <a:r>
              <a:rPr lang="hu-HU" b="1" dirty="0">
                <a:ea typeface="+mn-ea"/>
                <a:cs typeface="+mn-cs"/>
              </a:rPr>
              <a:t>:</a:t>
            </a:r>
            <a:r>
              <a:rPr lang="hu-HU" dirty="0">
                <a:ea typeface="+mn-ea"/>
                <a:cs typeface="+mn-cs"/>
              </a:rPr>
              <a:t> – így a site-ok URL-jében </a:t>
            </a: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>
                <a:ea typeface="+mn-ea"/>
                <a:cs typeface="+mn-cs"/>
              </a:rPr>
              <a:t>intext</a:t>
            </a:r>
            <a:r>
              <a:rPr lang="hu-HU" b="1" dirty="0">
                <a:ea typeface="+mn-ea"/>
                <a:cs typeface="+mn-cs"/>
              </a:rPr>
              <a:t>:</a:t>
            </a:r>
            <a:r>
              <a:rPr lang="hu-HU" dirty="0">
                <a:ea typeface="+mn-ea"/>
                <a:cs typeface="+mn-cs"/>
              </a:rPr>
              <a:t> – a szövegben (a linkeket, címeket és URL-ket </a:t>
            </a:r>
            <a:r>
              <a:rPr lang="hu-HU" dirty="0" smtClean="0">
                <a:ea typeface="+mn-ea"/>
                <a:cs typeface="+mn-cs"/>
              </a:rPr>
              <a:t>kihagyja</a:t>
            </a:r>
            <a:endParaRPr lang="hu-HU" dirty="0">
              <a:ea typeface="+mn-ea"/>
              <a:cs typeface="+mn-cs"/>
            </a:endParaRP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>
                <a:ea typeface="+mn-ea"/>
                <a:cs typeface="+mn-cs"/>
              </a:rPr>
              <a:t>link</a:t>
            </a:r>
            <a:r>
              <a:rPr lang="hu-HU" b="1" dirty="0">
                <a:ea typeface="+mn-ea"/>
                <a:cs typeface="+mn-cs"/>
              </a:rPr>
              <a:t>:</a:t>
            </a:r>
            <a:r>
              <a:rPr lang="hu-HU" dirty="0">
                <a:ea typeface="+mn-ea"/>
                <a:cs typeface="+mn-cs"/>
              </a:rPr>
              <a:t> – ez egy honlapra mutató linkeket listázza (például megnézheted, hányan linkelik a honlapod</a:t>
            </a:r>
            <a:r>
              <a:rPr lang="hu-HU" dirty="0" smtClean="0">
                <a:ea typeface="+mn-ea"/>
                <a:cs typeface="+mn-cs"/>
              </a:rPr>
              <a:t>) </a:t>
            </a: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>
                <a:ea typeface="+mn-ea"/>
                <a:cs typeface="+mn-cs"/>
              </a:rPr>
              <a:t>cache</a:t>
            </a:r>
            <a:r>
              <a:rPr lang="hu-HU" b="1" dirty="0">
                <a:ea typeface="+mn-ea"/>
                <a:cs typeface="+mn-cs"/>
              </a:rPr>
              <a:t>:</a:t>
            </a:r>
            <a:r>
              <a:rPr lang="hu-HU" dirty="0">
                <a:ea typeface="+mn-ea"/>
                <a:cs typeface="+mn-cs"/>
              </a:rPr>
              <a:t> – megkeresi egy oldal másolatát, ha a Google valaha indexelte, még akkor is, ha amúgy már nem </a:t>
            </a:r>
            <a:r>
              <a:rPr lang="hu-HU" dirty="0" smtClean="0">
                <a:ea typeface="+mn-ea"/>
                <a:cs typeface="+mn-cs"/>
              </a:rPr>
              <a:t>hozzáférhető</a:t>
            </a: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>
                <a:ea typeface="+mn-ea"/>
                <a:cs typeface="+mn-cs"/>
              </a:rPr>
              <a:t>filetype</a:t>
            </a:r>
            <a:r>
              <a:rPr lang="hu-HU" b="1" dirty="0">
                <a:ea typeface="+mn-ea"/>
                <a:cs typeface="+mn-cs"/>
              </a:rPr>
              <a:t>:</a:t>
            </a:r>
            <a:r>
              <a:rPr lang="hu-HU" dirty="0">
                <a:ea typeface="+mn-ea"/>
                <a:cs typeface="+mn-cs"/>
              </a:rPr>
              <a:t> – fájl-típusokat lehet keresni (például: xls, ppt, doc, pdf). Így ha PowerPoint (ppt) állományt keresünk mondjuk Kennedyről, akkor úgy gépeld be, hogy  </a:t>
            </a:r>
            <a:r>
              <a:rPr lang="hu-HU" dirty="0" smtClean="0">
                <a:ea typeface="+mn-ea"/>
                <a:cs typeface="+mn-cs"/>
              </a:rPr>
              <a:t>  kennedy </a:t>
            </a:r>
            <a:r>
              <a:rPr lang="hu-HU" dirty="0">
                <a:ea typeface="+mn-ea"/>
                <a:cs typeface="+mn-cs"/>
              </a:rPr>
              <a:t>filetype:ppt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ADC7AC-639C-0144-B885-EA5E6F9EF430}" type="datetime1">
              <a:rPr lang="hu-HU"/>
              <a:pPr>
                <a:defRPr/>
              </a:pPr>
              <a:t>2015.09.09.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05084-99AD-45F9-95C1-B7D044960F31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Google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762000" y="1292572"/>
            <a:ext cx="7543800" cy="45847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A nyelv-beállításokkal nem kell sokat foglalkozni a Google-ban: azok automatikusak (ez valószínűleg IP-cím alapján műkszik)</a:t>
            </a:r>
          </a:p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a Google-ban egy (eléggé kezdetleges) fordítógép is működik: ha például egy spanyol honlap hozzávetőleges tartalmára vagy kíváncsi, akkor egyszerűen kopizz ki egy pár mondatos szöveget, másold be a fordító-dobozba, válaszd ki, hogy milyen nyelvről mire fordítson (egyelőre csak a világnyelvek elérhetőek), és hamarosan lesz egy eléggé vicces szöveged, melyből azonban rá lehet jönni, hogy körülbelül miről van szó</a:t>
            </a:r>
            <a:endParaRPr lang="cs-CZ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ADC7AC-639C-0144-B885-EA5E6F9EF430}" type="datetime1">
              <a:rPr lang="hu-HU"/>
              <a:pPr>
                <a:defRPr/>
              </a:pPr>
              <a:t>2015.09.09.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06146-F12A-4E07-8322-4E0F9A172527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Google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76684"/>
            <a:ext cx="7543800" cy="4700588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ea typeface="ＭＳ Ｐゴシック"/>
                <a:cs typeface="ＭＳ Ｐゴシック"/>
              </a:rPr>
              <a:t>Képek keresése</a:t>
            </a:r>
            <a:endParaRPr lang="cs-CZ" dirty="0" smtClean="0">
              <a:ea typeface="ＭＳ Ｐゴシック"/>
              <a:cs typeface="ＭＳ Ｐゴシック"/>
            </a:endParaRPr>
          </a:p>
          <a:p>
            <a:pPr lvl="1"/>
            <a:r>
              <a:rPr lang="hu-HU" dirty="0" smtClean="0">
                <a:ea typeface="ＭＳ Ｐゴシック"/>
              </a:rPr>
              <a:t>Lehet már úgy is képet keresni, hogy egy adott képet feltöltünk a számítógépről, és azt keressük meg</a:t>
            </a:r>
          </a:p>
          <a:p>
            <a:pPr lvl="1"/>
            <a:r>
              <a:rPr lang="hu-HU" dirty="0" smtClean="0">
                <a:ea typeface="ＭＳ Ｐゴシック"/>
              </a:rPr>
              <a:t>A képkeresőben a kis fényképezőgép ikonra kell kattintani</a:t>
            </a:r>
          </a:p>
          <a:p>
            <a:pPr lvl="1"/>
            <a:r>
              <a:rPr lang="hu-HU" dirty="0" smtClean="0">
                <a:ea typeface="ＭＳ Ｐゴシック"/>
              </a:rPr>
              <a:t>Itt lehet URL szerint keresni, vagy feltölteni egy képet a számítógépünkről</a:t>
            </a:r>
          </a:p>
          <a:p>
            <a:r>
              <a:rPr lang="hu-HU" dirty="0" smtClean="0">
                <a:ea typeface="ＭＳ Ｐゴシック"/>
                <a:cs typeface="ＭＳ Ｐゴシック"/>
              </a:rPr>
              <a:t>Speciális keresés</a:t>
            </a:r>
          </a:p>
          <a:p>
            <a:pPr lvl="1"/>
            <a:r>
              <a:rPr lang="hu-HU" dirty="0" smtClean="0">
                <a:ea typeface="ＭＳ Ｐゴシック"/>
              </a:rPr>
              <a:t>A korábban látott parancsszavakat helyettesíti</a:t>
            </a:r>
          </a:p>
          <a:p>
            <a:pPr lvl="1"/>
            <a:r>
              <a:rPr lang="hu-HU" dirty="0" smtClean="0">
                <a:ea typeface="ＭＳ Ｐゴシック"/>
              </a:rPr>
              <a:t>Egy űrlapot kapunk, amit ki kell töltenünk aszerint, hogy mit szeretnénk megkeresni/megtalálni</a:t>
            </a:r>
            <a:endParaRPr lang="cs-CZ" dirty="0" smtClean="0">
              <a:ea typeface="ＭＳ Ｐゴシック"/>
            </a:endParaRPr>
          </a:p>
          <a:p>
            <a:endParaRPr lang="cs-CZ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3A28D7-9FF6-1841-85D8-CFF7F4F78059}" type="datetime1">
              <a:rPr lang="hu-HU" smtClean="0"/>
              <a:pPr>
                <a:defRPr/>
              </a:pPr>
              <a:t>2015.09.09.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0EC8D-2DB5-4D2B-BD20-2FB5B013D5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err="1" smtClean="0">
                <a:ea typeface="ＭＳ Ｐゴシック"/>
                <a:cs typeface="ＭＳ Ｐゴシック"/>
              </a:rPr>
              <a:t>Összefoglaló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  <a:r>
              <a:rPr lang="en-US" dirty="0" err="1" smtClean="0">
                <a:ea typeface="ＭＳ Ｐゴシック"/>
                <a:cs typeface="ＭＳ Ｐゴシック"/>
              </a:rPr>
              <a:t>táblázat</a:t>
            </a:r>
            <a:r>
              <a:rPr lang="en-US" dirty="0" smtClean="0">
                <a:ea typeface="ＭＳ Ｐゴシック"/>
                <a:cs typeface="ＭＳ Ｐゴシック"/>
              </a:rPr>
              <a:t> 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3A28D7-9FF6-1841-85D8-CFF7F4F78059}" type="datetime1">
              <a:rPr lang="hu-HU" smtClean="0"/>
              <a:pPr>
                <a:defRPr/>
              </a:pPr>
              <a:t>2015.09.09.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39C53-DF0E-4995-AE0C-8E70C952D39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366198"/>
              </p:ext>
            </p:extLst>
          </p:nvPr>
        </p:nvGraphicFramePr>
        <p:xfrm>
          <a:off x="1708150" y="1052736"/>
          <a:ext cx="57277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5727489" imgH="4851221" progId="Word.Document.12">
                  <p:embed/>
                </p:oleObj>
              </mc:Choice>
              <mc:Fallback>
                <p:oleObj name="Document" r:id="rId4" imgW="5727489" imgH="485122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052736"/>
                        <a:ext cx="5727700" cy="485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29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>
                <a:ea typeface="ＭＳ Ｐゴシック"/>
                <a:cs typeface="ＭＳ Ｐゴシック"/>
              </a:rPr>
              <a:t>Összefoglaló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  <a:r>
              <a:rPr lang="en-US" dirty="0" err="1" smtClean="0">
                <a:ea typeface="ＭＳ Ｐゴシック"/>
                <a:cs typeface="ＭＳ Ｐゴシック"/>
              </a:rPr>
              <a:t>táblázat</a:t>
            </a:r>
            <a:r>
              <a:rPr lang="en-US" dirty="0" smtClean="0">
                <a:ea typeface="ＭＳ Ｐゴシック"/>
                <a:cs typeface="ＭＳ Ｐゴシック"/>
              </a:rPr>
              <a:t> II.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3A28D7-9FF6-1841-85D8-CFF7F4F78059}" type="datetime1">
              <a:rPr lang="hu-HU" smtClean="0"/>
              <a:pPr>
                <a:defRPr/>
              </a:pPr>
              <a:t>2015.09.09.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DCDE3-EF30-4E8B-8091-72B2C0F3955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689473"/>
              </p:ext>
            </p:extLst>
          </p:nvPr>
        </p:nvGraphicFramePr>
        <p:xfrm>
          <a:off x="1708150" y="980728"/>
          <a:ext cx="5422900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5727489" imgH="5422700" progId="Word.Document.12">
                  <p:embed/>
                </p:oleObj>
              </mc:Choice>
              <mc:Fallback>
                <p:oleObj name="Document" r:id="rId4" imgW="5727489" imgH="54227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980728"/>
                        <a:ext cx="5422900" cy="513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2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Title 1"/>
          <p:cNvSpPr>
            <a:spLocks noGrp="1"/>
          </p:cNvSpPr>
          <p:nvPr>
            <p:ph type="title"/>
          </p:nvPr>
        </p:nvSpPr>
        <p:spPr>
          <a:xfrm>
            <a:off x="762000" y="-99392"/>
            <a:ext cx="7107238" cy="1600200"/>
          </a:xfrm>
        </p:spPr>
        <p:txBody>
          <a:bodyPr/>
          <a:lstStyle/>
          <a:p>
            <a:r>
              <a:rPr lang="en-US" dirty="0" err="1" smtClean="0">
                <a:ea typeface="ＭＳ Ｐゴシック"/>
                <a:cs typeface="ＭＳ Ｐゴシック"/>
              </a:rPr>
              <a:t>Összefoglaló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  <a:r>
              <a:rPr lang="en-US" dirty="0" err="1" smtClean="0">
                <a:ea typeface="ＭＳ Ｐゴシック"/>
                <a:cs typeface="ＭＳ Ｐゴシック"/>
              </a:rPr>
              <a:t>táblázat</a:t>
            </a:r>
            <a:r>
              <a:rPr lang="en-US" dirty="0" smtClean="0">
                <a:ea typeface="ＭＳ Ｐゴシック"/>
                <a:cs typeface="ＭＳ Ｐゴシック"/>
              </a:rPr>
              <a:t> III.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3A28D7-9FF6-1841-85D8-CFF7F4F78059}" type="datetime1">
              <a:rPr lang="hu-HU" smtClean="0"/>
              <a:pPr>
                <a:defRPr/>
              </a:pPr>
              <a:t>2015.09.09.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69865-6293-43AC-8099-B96581C35BC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41026"/>
              </p:ext>
            </p:extLst>
          </p:nvPr>
        </p:nvGraphicFramePr>
        <p:xfrm>
          <a:off x="1708150" y="1224136"/>
          <a:ext cx="57277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4" imgW="5727489" imgH="3428874" progId="Word.Document.12">
                  <p:embed/>
                </p:oleObj>
              </mc:Choice>
              <mc:Fallback>
                <p:oleObj name="Document" r:id="rId4" imgW="5727489" imgH="342887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224136"/>
                        <a:ext cx="57277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8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4" name="Title 1"/>
          <p:cNvSpPr>
            <a:spLocks noGrp="1"/>
          </p:cNvSpPr>
          <p:nvPr>
            <p:ph type="title"/>
          </p:nvPr>
        </p:nvSpPr>
        <p:spPr>
          <a:xfrm>
            <a:off x="762000" y="-27384"/>
            <a:ext cx="7237413" cy="1600200"/>
          </a:xfrm>
        </p:spPr>
        <p:txBody>
          <a:bodyPr/>
          <a:lstStyle/>
          <a:p>
            <a:r>
              <a:rPr lang="en-US" dirty="0" err="1" smtClean="0">
                <a:ea typeface="ＭＳ Ｐゴシック"/>
                <a:cs typeface="ＭＳ Ｐゴシック"/>
              </a:rPr>
              <a:t>Összefoglaló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  <a:r>
              <a:rPr lang="en-US" dirty="0" err="1" smtClean="0">
                <a:ea typeface="ＭＳ Ｐゴシック"/>
                <a:cs typeface="ＭＳ Ｐゴシック"/>
              </a:rPr>
              <a:t>tánlázat</a:t>
            </a:r>
            <a:r>
              <a:rPr lang="en-US" dirty="0" smtClean="0">
                <a:ea typeface="ＭＳ Ｐゴシック"/>
                <a:cs typeface="ＭＳ Ｐゴシック"/>
              </a:rPr>
              <a:t> IV.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3A28D7-9FF6-1841-85D8-CFF7F4F78059}" type="datetime1">
              <a:rPr lang="hu-HU" smtClean="0"/>
              <a:pPr>
                <a:defRPr/>
              </a:pPr>
              <a:t>2015.09.09.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ABEF4-C96C-474B-99DE-63B78780D9E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1708150" y="1462088"/>
          <a:ext cx="57277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4" imgW="5727489" imgH="2882794" progId="Word.Document.12">
                  <p:embed/>
                </p:oleObj>
              </mc:Choice>
              <mc:Fallback>
                <p:oleObj name="Document" r:id="rId4" imgW="5727489" imgH="288279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462088"/>
                        <a:ext cx="5727700" cy="288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1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US" dirty="0" err="1" smtClean="0">
                <a:ea typeface="ＭＳ Ｐゴシック"/>
                <a:cs typeface="ＭＳ Ｐゴシック"/>
              </a:rPr>
              <a:t>Feladat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20688"/>
            <a:ext cx="7543800" cy="4715924"/>
          </a:xfrm>
          <a:extLst/>
        </p:spPr>
        <p:txBody>
          <a:bodyPr numCol="2">
            <a:normAutofit fontScale="92500"/>
          </a:bodyPr>
          <a:lstStyle/>
          <a:p>
            <a:pPr>
              <a:defRPr/>
            </a:pPr>
            <a:r>
              <a:rPr lang="hu-HU" dirty="0" smtClean="0"/>
              <a:t>I</a:t>
            </a:r>
            <a:r>
              <a:rPr lang="hu-HU" dirty="0"/>
              <a:t>.</a:t>
            </a:r>
            <a:endParaRPr lang="cs-CZ" dirty="0"/>
          </a:p>
          <a:p>
            <a:pPr lvl="1">
              <a:defRPr/>
            </a:pPr>
            <a:r>
              <a:rPr lang="hu-HU" sz="1600" dirty="0">
                <a:cs typeface="+mn-cs"/>
              </a:rPr>
              <a:t>1. Hány </a:t>
            </a:r>
            <a:r>
              <a:rPr lang="hu-HU" sz="1600" dirty="0" smtClean="0">
                <a:cs typeface="+mn-cs"/>
              </a:rPr>
              <a:t>kiló </a:t>
            </a:r>
            <a:r>
              <a:rPr lang="hu-HU" sz="1600" u="sng" dirty="0">
                <a:cs typeface="+mn-cs"/>
              </a:rPr>
              <a:t>70 </a:t>
            </a:r>
            <a:r>
              <a:rPr lang="hu-HU" sz="1600" u="sng" dirty="0" smtClean="0">
                <a:cs typeface="+mn-cs"/>
              </a:rPr>
              <a:t>font</a:t>
            </a:r>
            <a:r>
              <a:rPr lang="hu-HU" sz="1600" dirty="0" smtClean="0">
                <a:cs typeface="+mn-cs"/>
              </a:rPr>
              <a:t>?</a:t>
            </a:r>
            <a:endParaRPr lang="cs-CZ" sz="1600" dirty="0">
              <a:cs typeface="+mn-cs"/>
            </a:endParaRPr>
          </a:p>
          <a:p>
            <a:pPr lvl="1">
              <a:defRPr/>
            </a:pPr>
            <a:r>
              <a:rPr lang="hu-HU" sz="1600" dirty="0">
                <a:cs typeface="+mn-cs"/>
              </a:rPr>
              <a:t>2. A </a:t>
            </a:r>
            <a:r>
              <a:rPr lang="hu-HU" sz="1600" u="sng" dirty="0">
                <a:cs typeface="+mn-cs"/>
              </a:rPr>
              <a:t>kép1</a:t>
            </a:r>
            <a:r>
              <a:rPr lang="hu-HU" sz="1600" dirty="0">
                <a:cs typeface="+mn-cs"/>
              </a:rPr>
              <a:t>-en látható </a:t>
            </a:r>
            <a:r>
              <a:rPr lang="hu-HU" sz="1600" dirty="0" smtClean="0">
                <a:cs typeface="+mn-cs"/>
              </a:rPr>
              <a:t>képnek mi a címe és ki az alkotója?</a:t>
            </a:r>
            <a:endParaRPr lang="cs-CZ" sz="1600" dirty="0">
              <a:cs typeface="+mn-cs"/>
            </a:endParaRPr>
          </a:p>
          <a:p>
            <a:pPr lvl="1">
              <a:defRPr/>
            </a:pPr>
            <a:r>
              <a:rPr lang="hu-HU" sz="1600" dirty="0">
                <a:cs typeface="+mn-cs"/>
              </a:rPr>
              <a:t>3. </a:t>
            </a:r>
            <a:r>
              <a:rPr lang="hu-HU" sz="1400" dirty="0">
                <a:cs typeface="+mn-cs"/>
              </a:rPr>
              <a:t>Keress </a:t>
            </a:r>
            <a:r>
              <a:rPr lang="hu-HU" sz="1400" u="sng" dirty="0" smtClean="0">
                <a:cs typeface="+mn-cs"/>
              </a:rPr>
              <a:t>Diana hercegnő</a:t>
            </a:r>
            <a:r>
              <a:rPr lang="hu-HU" sz="1400" dirty="0" smtClean="0">
                <a:cs typeface="+mn-cs"/>
              </a:rPr>
              <a:t>ről </a:t>
            </a:r>
            <a:r>
              <a:rPr lang="hu-HU" sz="1400" dirty="0">
                <a:cs typeface="+mn-cs"/>
              </a:rPr>
              <a:t>szóló oldalakat! A </a:t>
            </a:r>
            <a:r>
              <a:rPr lang="hu-HU" sz="1400" dirty="0" smtClean="0">
                <a:cs typeface="+mn-cs"/>
              </a:rPr>
              <a:t>balesetről </a:t>
            </a:r>
            <a:r>
              <a:rPr lang="hu-HU" sz="1400" dirty="0">
                <a:cs typeface="+mn-cs"/>
              </a:rPr>
              <a:t>szólóak ne legyenek köztük. Írd le a keresés menetét</a:t>
            </a:r>
            <a:r>
              <a:rPr lang="hu-HU" sz="1400" dirty="0" smtClean="0">
                <a:cs typeface="+mn-cs"/>
              </a:rPr>
              <a:t>!</a:t>
            </a:r>
            <a:r>
              <a:rPr lang="hu-HU" sz="1400" dirty="0">
                <a:cs typeface="+mn-cs"/>
              </a:rPr>
              <a:t> </a:t>
            </a:r>
            <a:endParaRPr lang="cs-CZ" sz="1400" dirty="0">
              <a:cs typeface="+mn-cs"/>
            </a:endParaRPr>
          </a:p>
          <a:p>
            <a:pPr>
              <a:defRPr/>
            </a:pPr>
            <a:r>
              <a:rPr lang="hu-HU" sz="3500" dirty="0"/>
              <a:t>II.</a:t>
            </a:r>
            <a:endParaRPr lang="cs-CZ" sz="3500" dirty="0"/>
          </a:p>
          <a:p>
            <a:pPr lvl="1">
              <a:defRPr/>
            </a:pPr>
            <a:r>
              <a:rPr lang="hu-HU" sz="1600" dirty="0">
                <a:cs typeface="+mn-cs"/>
              </a:rPr>
              <a:t>1. Mennyi idő van most </a:t>
            </a:r>
            <a:r>
              <a:rPr lang="hu-HU" sz="1600" u="sng" dirty="0" smtClean="0">
                <a:cs typeface="+mn-cs"/>
              </a:rPr>
              <a:t>Manila-ban</a:t>
            </a:r>
            <a:r>
              <a:rPr lang="hu-HU" sz="1600" dirty="0" smtClean="0">
                <a:cs typeface="+mn-cs"/>
              </a:rPr>
              <a:t>? </a:t>
            </a:r>
            <a:endParaRPr lang="cs-CZ" sz="1600" dirty="0">
              <a:cs typeface="+mn-cs"/>
            </a:endParaRPr>
          </a:p>
          <a:p>
            <a:pPr lvl="1">
              <a:defRPr/>
            </a:pPr>
            <a:r>
              <a:rPr lang="hu-HU" sz="1600" dirty="0">
                <a:cs typeface="+mn-cs"/>
              </a:rPr>
              <a:t>2. Mit jelent az </a:t>
            </a:r>
            <a:r>
              <a:rPr lang="hu-HU" sz="1600" u="sng" dirty="0" smtClean="0">
                <a:cs typeface="+mn-cs"/>
              </a:rPr>
              <a:t>brakumi</a:t>
            </a:r>
            <a:r>
              <a:rPr lang="hu-HU" sz="1600" dirty="0" smtClean="0">
                <a:cs typeface="+mn-cs"/>
              </a:rPr>
              <a:t> szó és milyen nyelven van?</a:t>
            </a:r>
            <a:endParaRPr lang="cs-CZ" sz="1600" dirty="0">
              <a:cs typeface="+mn-cs"/>
            </a:endParaRPr>
          </a:p>
          <a:p>
            <a:pPr lvl="1">
              <a:defRPr/>
            </a:pPr>
            <a:r>
              <a:rPr lang="hu-HU" sz="1600" dirty="0">
                <a:cs typeface="+mn-cs"/>
              </a:rPr>
              <a:t>3. Keress olyan oldalakat, amik a </a:t>
            </a:r>
            <a:r>
              <a:rPr lang="hu-HU" sz="1600" u="sng" dirty="0" smtClean="0">
                <a:cs typeface="+mn-cs"/>
              </a:rPr>
              <a:t>csivava</a:t>
            </a:r>
            <a:r>
              <a:rPr lang="hu-HU" sz="1600" dirty="0" smtClean="0">
                <a:cs typeface="+mn-cs"/>
              </a:rPr>
              <a:t> </a:t>
            </a:r>
            <a:r>
              <a:rPr lang="hu-HU" sz="1600" u="sng" dirty="0">
                <a:cs typeface="+mn-cs"/>
              </a:rPr>
              <a:t>kutyá</a:t>
            </a:r>
            <a:r>
              <a:rPr lang="hu-HU" sz="1600" dirty="0">
                <a:cs typeface="+mn-cs"/>
              </a:rPr>
              <a:t>val foglalkoznak</a:t>
            </a:r>
            <a:r>
              <a:rPr lang="hu-HU" sz="1600" dirty="0" smtClean="0">
                <a:cs typeface="+mn-cs"/>
              </a:rPr>
              <a:t>!</a:t>
            </a:r>
            <a:endParaRPr lang="cs-CZ" sz="2400" dirty="0">
              <a:cs typeface="+mn-cs"/>
            </a:endParaRP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sz="3500" dirty="0" smtClean="0"/>
              <a:t>III</a:t>
            </a:r>
            <a:r>
              <a:rPr lang="hu-HU" sz="3500" dirty="0"/>
              <a:t>.</a:t>
            </a:r>
            <a:endParaRPr lang="cs-CZ" sz="3500" dirty="0"/>
          </a:p>
          <a:p>
            <a:pPr lvl="1">
              <a:defRPr/>
            </a:pPr>
            <a:r>
              <a:rPr lang="hu-HU" sz="1600" dirty="0">
                <a:cs typeface="+mn-cs"/>
              </a:rPr>
              <a:t>1. Mi </a:t>
            </a:r>
            <a:r>
              <a:rPr lang="hu-HU" sz="1600" u="sng" dirty="0" smtClean="0">
                <a:cs typeface="+mn-cs"/>
              </a:rPr>
              <a:t>Tobago</a:t>
            </a:r>
            <a:r>
              <a:rPr lang="hu-HU" sz="1600" dirty="0" smtClean="0">
                <a:cs typeface="+mn-cs"/>
              </a:rPr>
              <a:t> fővárosa</a:t>
            </a:r>
            <a:r>
              <a:rPr lang="hu-HU" sz="1600" dirty="0">
                <a:cs typeface="+mn-cs"/>
              </a:rPr>
              <a:t>?</a:t>
            </a:r>
            <a:endParaRPr lang="cs-CZ" sz="1600" dirty="0">
              <a:cs typeface="+mn-cs"/>
            </a:endParaRPr>
          </a:p>
          <a:p>
            <a:pPr lvl="1">
              <a:defRPr/>
            </a:pPr>
            <a:r>
              <a:rPr lang="hu-HU" sz="1600" dirty="0">
                <a:cs typeface="+mn-cs"/>
              </a:rPr>
              <a:t>2. Hány </a:t>
            </a:r>
            <a:r>
              <a:rPr lang="hu-HU" sz="1600" dirty="0" smtClean="0">
                <a:cs typeface="+mn-cs"/>
              </a:rPr>
              <a:t>celsius fok és hány fahrenheit van </a:t>
            </a:r>
            <a:r>
              <a:rPr lang="hu-HU" sz="1600" u="sng" dirty="0" smtClean="0">
                <a:cs typeface="+mn-cs"/>
              </a:rPr>
              <a:t>Honolulu</a:t>
            </a:r>
            <a:r>
              <a:rPr lang="hu-HU" sz="1600" dirty="0" smtClean="0">
                <a:cs typeface="+mn-cs"/>
              </a:rPr>
              <a:t>-ban</a:t>
            </a:r>
            <a:r>
              <a:rPr lang="hu-HU" sz="1600" dirty="0">
                <a:cs typeface="+mn-cs"/>
              </a:rPr>
              <a:t>?</a:t>
            </a:r>
            <a:endParaRPr lang="cs-CZ" sz="1600" dirty="0">
              <a:cs typeface="+mn-cs"/>
            </a:endParaRPr>
          </a:p>
          <a:p>
            <a:pPr lvl="1">
              <a:defRPr/>
            </a:pPr>
            <a:r>
              <a:rPr lang="hu-HU" sz="1600" dirty="0">
                <a:cs typeface="+mn-cs"/>
              </a:rPr>
              <a:t>3. Keress olyan oldalakat, ahol mindkét színészről írnak: </a:t>
            </a:r>
            <a:r>
              <a:rPr lang="hu-HU" sz="1600" u="sng" dirty="0" smtClean="0">
                <a:cs typeface="+mn-cs"/>
              </a:rPr>
              <a:t>Bud Spencer</a:t>
            </a:r>
            <a:r>
              <a:rPr lang="hu-HU" sz="1600" dirty="0" smtClean="0">
                <a:cs typeface="+mn-cs"/>
              </a:rPr>
              <a:t> </a:t>
            </a:r>
            <a:r>
              <a:rPr lang="hu-HU" sz="1600" dirty="0">
                <a:cs typeface="+mn-cs"/>
              </a:rPr>
              <a:t>és </a:t>
            </a:r>
            <a:r>
              <a:rPr lang="hu-HU" sz="1600" u="sng" dirty="0" smtClean="0">
                <a:cs typeface="+mn-cs"/>
              </a:rPr>
              <a:t>Terence Hill</a:t>
            </a:r>
            <a:r>
              <a:rPr lang="hu-HU" sz="1600" dirty="0" smtClean="0">
                <a:cs typeface="+mn-cs"/>
              </a:rPr>
              <a:t>!</a:t>
            </a:r>
            <a:endParaRPr lang="cs-CZ" sz="2400" dirty="0">
              <a:cs typeface="+mn-cs"/>
            </a:endParaRPr>
          </a:p>
          <a:p>
            <a:pPr>
              <a:defRPr/>
            </a:pPr>
            <a:r>
              <a:rPr lang="hu-HU" sz="3500" dirty="0"/>
              <a:t>IV.</a:t>
            </a:r>
            <a:endParaRPr lang="cs-CZ" sz="3500" dirty="0"/>
          </a:p>
          <a:p>
            <a:pPr lvl="1">
              <a:defRPr/>
            </a:pPr>
            <a:r>
              <a:rPr lang="hu-HU" sz="1600" dirty="0">
                <a:cs typeface="+mn-cs"/>
              </a:rPr>
              <a:t>1. Milyen stílusban készült a </a:t>
            </a:r>
            <a:r>
              <a:rPr lang="hu-HU" sz="1600" u="sng" dirty="0">
                <a:cs typeface="+mn-cs"/>
              </a:rPr>
              <a:t>kép2</a:t>
            </a:r>
            <a:r>
              <a:rPr lang="hu-HU" sz="1600" dirty="0">
                <a:cs typeface="+mn-cs"/>
              </a:rPr>
              <a:t>-ön látható festmény? Kinek a műve?</a:t>
            </a:r>
            <a:endParaRPr lang="cs-CZ" sz="1600" dirty="0">
              <a:cs typeface="+mn-cs"/>
            </a:endParaRPr>
          </a:p>
          <a:p>
            <a:pPr lvl="1">
              <a:defRPr/>
            </a:pPr>
            <a:r>
              <a:rPr lang="hu-HU" sz="1600" dirty="0">
                <a:cs typeface="+mn-cs"/>
              </a:rPr>
              <a:t>2. Melyik országban található </a:t>
            </a:r>
            <a:r>
              <a:rPr lang="hu-HU" sz="1600" u="sng" dirty="0" smtClean="0">
                <a:cs typeface="+mn-cs"/>
              </a:rPr>
              <a:t>Holetown</a:t>
            </a:r>
            <a:r>
              <a:rPr lang="hu-HU" sz="1600" dirty="0" smtClean="0">
                <a:cs typeface="+mn-cs"/>
              </a:rPr>
              <a:t>?</a:t>
            </a:r>
            <a:endParaRPr lang="cs-CZ" sz="1600" dirty="0">
              <a:cs typeface="+mn-cs"/>
            </a:endParaRPr>
          </a:p>
          <a:p>
            <a:pPr lvl="1">
              <a:defRPr/>
            </a:pPr>
            <a:r>
              <a:rPr lang="hu-HU" sz="1600" dirty="0">
                <a:cs typeface="+mn-cs"/>
              </a:rPr>
              <a:t>3. Keresd meg mobiltelefonod használati utasítását </a:t>
            </a:r>
            <a:r>
              <a:rPr lang="hu-HU" sz="1600" u="sng" dirty="0">
                <a:cs typeface="+mn-cs"/>
              </a:rPr>
              <a:t>pdf </a:t>
            </a:r>
            <a:r>
              <a:rPr lang="hu-HU" sz="1600" u="sng" dirty="0" smtClean="0">
                <a:cs typeface="+mn-cs"/>
              </a:rPr>
              <a:t>formátum</a:t>
            </a:r>
            <a:r>
              <a:rPr lang="hu-HU" sz="1600" dirty="0" smtClean="0">
                <a:cs typeface="+mn-cs"/>
              </a:rPr>
              <a:t>ban</a:t>
            </a:r>
            <a:r>
              <a:rPr lang="hu-HU" sz="1600" dirty="0">
                <a:cs typeface="+mn-cs"/>
              </a:rPr>
              <a:t>!</a:t>
            </a:r>
            <a:endParaRPr lang="cs-CZ" sz="1600" dirty="0"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3A28D7-9FF6-1841-85D8-CFF7F4F78059}" type="datetime1">
              <a:rPr lang="hu-HU" smtClean="0"/>
              <a:pPr>
                <a:defRPr/>
              </a:pPr>
              <a:t>2015.09.09.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D9FC6-F2AE-4CEE-A7B0-9CC6A636C87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762000" y="560139"/>
            <a:ext cx="3748088" cy="2436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755650" y="2780928"/>
            <a:ext cx="3748088" cy="2436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4499992" y="590550"/>
            <a:ext cx="3748087" cy="2436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4503738" y="2780928"/>
            <a:ext cx="3748087" cy="2436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37" grpId="0" animBg="1"/>
      <p:bldP spid="481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Keresés az interneten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ea typeface="+mn-ea"/>
                <a:cs typeface="+mn-cs"/>
              </a:rPr>
              <a:t>K</a:t>
            </a:r>
            <a:r>
              <a:rPr lang="hu-HU" dirty="0" smtClean="0">
                <a:ea typeface="+mn-ea"/>
                <a:cs typeface="+mn-cs"/>
              </a:rPr>
              <a:t>ét </a:t>
            </a:r>
            <a:r>
              <a:rPr lang="hu-HU" dirty="0">
                <a:ea typeface="+mn-ea"/>
                <a:cs typeface="+mn-cs"/>
              </a:rPr>
              <a:t>típusú internetes keresőfajta </a:t>
            </a:r>
            <a:r>
              <a:rPr lang="hu-HU" dirty="0" smtClean="0">
                <a:ea typeface="+mn-ea"/>
                <a:cs typeface="+mn-cs"/>
              </a:rPr>
              <a:t>létezik:</a:t>
            </a:r>
          </a:p>
          <a:p>
            <a:pPr marL="594360" lvl="1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i="1" dirty="0" smtClean="0">
                <a:ea typeface="+mn-ea"/>
                <a:cs typeface="+mn-cs"/>
              </a:rPr>
              <a:t>searcheable </a:t>
            </a:r>
            <a:r>
              <a:rPr lang="hu-HU" i="1" dirty="0">
                <a:ea typeface="+mn-ea"/>
                <a:cs typeface="+mn-cs"/>
              </a:rPr>
              <a:t>subject </a:t>
            </a:r>
            <a:r>
              <a:rPr lang="hu-HU" i="1" dirty="0" smtClean="0">
                <a:ea typeface="+mn-ea"/>
                <a:cs typeface="+mn-cs"/>
              </a:rPr>
              <a:t>index</a:t>
            </a:r>
            <a:r>
              <a:rPr lang="hu-HU" dirty="0" smtClean="0">
                <a:ea typeface="+mn-ea"/>
                <a:cs typeface="+mn-cs"/>
              </a:rPr>
              <a:t>:  </a:t>
            </a:r>
            <a:r>
              <a:rPr lang="hu-HU" dirty="0">
                <a:ea typeface="+mn-ea"/>
                <a:cs typeface="+mn-cs"/>
              </a:rPr>
              <a:t>ez csupán a weboldalak címében és leírásában keres, magukban a szájtokban </a:t>
            </a:r>
            <a:r>
              <a:rPr lang="hu-HU" dirty="0" smtClean="0">
                <a:ea typeface="+mn-ea"/>
                <a:cs typeface="+mn-cs"/>
              </a:rPr>
              <a:t>nem</a:t>
            </a:r>
          </a:p>
          <a:p>
            <a:pPr marL="594360" lvl="1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i="1" dirty="0" smtClean="0">
                <a:ea typeface="+mn-ea"/>
                <a:cs typeface="+mn-cs"/>
              </a:rPr>
              <a:t>full</a:t>
            </a:r>
            <a:r>
              <a:rPr lang="hu-HU" i="1" dirty="0">
                <a:ea typeface="+mn-ea"/>
                <a:cs typeface="+mn-cs"/>
              </a:rPr>
              <a:t>-text search engine</a:t>
            </a:r>
            <a:r>
              <a:rPr lang="hu-HU" dirty="0">
                <a:ea typeface="+mn-ea"/>
                <a:cs typeface="+mn-cs"/>
              </a:rPr>
              <a:t>: ez automata robotok segítségével webhelyek millióit térképezi fel, és ezeknek nemcsak a címére, de a tartalmára is keresni </a:t>
            </a:r>
            <a:r>
              <a:rPr lang="hu-HU" dirty="0" smtClean="0">
                <a:ea typeface="+mn-ea"/>
                <a:cs typeface="+mn-cs"/>
              </a:rPr>
              <a:t>lehet  </a:t>
            </a:r>
            <a:r>
              <a:rPr lang="hu-HU" dirty="0" smtClean="0">
                <a:ea typeface="+mn-ea"/>
                <a:cs typeface="+mn-cs"/>
                <a:sym typeface="Wingdings"/>
              </a:rPr>
              <a:t>  a </a:t>
            </a:r>
            <a:r>
              <a:rPr lang="hu-HU" dirty="0" smtClean="0">
                <a:ea typeface="+mn-ea"/>
                <a:cs typeface="+mn-cs"/>
              </a:rPr>
              <a:t>Google </a:t>
            </a:r>
            <a:r>
              <a:rPr lang="hu-HU" dirty="0">
                <a:ea typeface="+mn-ea"/>
                <a:cs typeface="+mn-cs"/>
              </a:rPr>
              <a:t>ez utóbbi kategóriába </a:t>
            </a:r>
            <a:r>
              <a:rPr lang="hu-HU" dirty="0" smtClean="0">
                <a:ea typeface="+mn-ea"/>
                <a:cs typeface="+mn-cs"/>
              </a:rPr>
              <a:t>tartozik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>
                <a:ea typeface="+mn-ea"/>
                <a:cs typeface="+mn-cs"/>
              </a:rPr>
              <a:t>A </a:t>
            </a:r>
            <a:r>
              <a:rPr lang="hu-HU" dirty="0">
                <a:ea typeface="+mn-ea"/>
                <a:cs typeface="+mn-cs"/>
              </a:rPr>
              <a:t>továbbiakban </a:t>
            </a:r>
            <a:r>
              <a:rPr lang="hu-HU" dirty="0" smtClean="0">
                <a:ea typeface="+mn-ea"/>
                <a:cs typeface="+mn-cs"/>
              </a:rPr>
              <a:t>ismertetett információk </a:t>
            </a:r>
            <a:r>
              <a:rPr lang="hu-HU" dirty="0">
                <a:ea typeface="+mn-ea"/>
                <a:cs typeface="+mn-cs"/>
              </a:rPr>
              <a:t>egy részét </a:t>
            </a:r>
            <a:r>
              <a:rPr lang="hu-HU" dirty="0" smtClean="0">
                <a:ea typeface="+mn-ea"/>
                <a:cs typeface="+mn-cs"/>
              </a:rPr>
              <a:t>grafikusan </a:t>
            </a:r>
            <a:r>
              <a:rPr lang="hu-HU" dirty="0">
                <a:ea typeface="+mn-ea"/>
                <a:cs typeface="+mn-cs"/>
              </a:rPr>
              <a:t>is elérheted (például az Advanced Search linkre kattintva a kereső főoldaláról), esetleg letöltheted a forrás-munkának számító </a:t>
            </a:r>
            <a:r>
              <a:rPr lang="hu-HU" i="1" dirty="0">
                <a:ea typeface="+mn-ea"/>
                <a:cs typeface="+mn-cs"/>
              </a:rPr>
              <a:t>Google Hacks</a:t>
            </a:r>
            <a:r>
              <a:rPr lang="hu-HU" dirty="0">
                <a:ea typeface="+mn-ea"/>
                <a:cs typeface="+mn-cs"/>
              </a:rPr>
              <a:t> című </a:t>
            </a:r>
            <a:r>
              <a:rPr lang="hu-HU" dirty="0" smtClean="0">
                <a:ea typeface="+mn-ea"/>
                <a:cs typeface="+mn-cs"/>
              </a:rPr>
              <a:t>kézikönyvet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ADC7AC-639C-0144-B885-EA5E6F9EF430}" type="datetime1">
              <a:rPr lang="hu-HU"/>
              <a:pPr>
                <a:defRPr/>
              </a:pPr>
              <a:t>2015.09.09.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428FA-B251-49E6-A004-8967ACB2F3D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Feladat</a:t>
            </a:r>
            <a:endParaRPr lang="hu-HU" smtClean="0">
              <a:ea typeface="ＭＳ Ｐゴシック"/>
              <a:cs typeface="ＭＳ Ｐゴシック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1161256"/>
            <a:ext cx="7543800" cy="457200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>
                <a:ea typeface="ＭＳ Ｐゴシック"/>
                <a:cs typeface="ＭＳ Ｐゴシック"/>
              </a:rPr>
              <a:t>V</a:t>
            </a:r>
          </a:p>
          <a:p>
            <a:pPr lvl="1"/>
            <a:r>
              <a:rPr lang="hu-HU" dirty="0" smtClean="0">
                <a:ea typeface="ＭＳ Ｐゴシック"/>
              </a:rPr>
              <a:t>Ki volt a legjobban kereső sportoló 2010-ben</a:t>
            </a:r>
          </a:p>
          <a:p>
            <a:pPr lvl="1"/>
            <a:r>
              <a:rPr lang="hu-HU" dirty="0" smtClean="0">
                <a:ea typeface="ＭＳ Ｐゴシック"/>
              </a:rPr>
              <a:t>Forintban mennyit keresett ő havonta?</a:t>
            </a:r>
          </a:p>
          <a:p>
            <a:pPr lvl="1"/>
            <a:r>
              <a:rPr lang="hu-HU" dirty="0" smtClean="0">
                <a:ea typeface="ＭＳ Ｐゴシック"/>
              </a:rPr>
              <a:t>Hány éjszakát tölthetett volna el egy havi fizetéséből a </a:t>
            </a:r>
            <a:r>
              <a:rPr lang="en-US" dirty="0" smtClean="0">
                <a:ea typeface="ＭＳ Ｐゴシック"/>
              </a:rPr>
              <a:t>Four Seasons Hotel Gresham Palace</a:t>
            </a:r>
            <a:r>
              <a:rPr lang="hu-HU" dirty="0" smtClean="0">
                <a:ea typeface="ＭＳ Ｐゴシック"/>
              </a:rPr>
              <a:t> president suite-ban, Budapesten?</a:t>
            </a:r>
          </a:p>
          <a:p>
            <a:r>
              <a:rPr lang="hu-HU" dirty="0" smtClean="0">
                <a:ea typeface="ＭＳ Ｐゴシック"/>
                <a:cs typeface="ＭＳ Ｐゴシック"/>
              </a:rPr>
              <a:t>VI.</a:t>
            </a:r>
          </a:p>
          <a:p>
            <a:pPr lvl="1"/>
            <a:r>
              <a:rPr lang="hu-HU" dirty="0" smtClean="0">
                <a:ea typeface="ＭＳ Ｐゴシック"/>
              </a:rPr>
              <a:t>Mennyi az egylábon szögdelés világrekordja jelenleg?</a:t>
            </a:r>
          </a:p>
          <a:p>
            <a:pPr lvl="1"/>
            <a:r>
              <a:rPr lang="hu-HU" dirty="0" smtClean="0">
                <a:ea typeface="ＭＳ Ｐゴシック"/>
              </a:rPr>
              <a:t>Mennyi a 200m női mellúszás világrekordja jelenleg és ki tartja?</a:t>
            </a:r>
          </a:p>
          <a:p>
            <a:pPr lvl="1"/>
            <a:r>
              <a:rPr lang="hu-HU" dirty="0" smtClean="0">
                <a:ea typeface="ＭＳ Ｐゴシック"/>
              </a:rPr>
              <a:t>Mennyibe került a legdrágább magyar festő által készített festmény?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3A28D7-9FF6-1841-85D8-CFF7F4F78059}" type="datetime1">
              <a:rPr lang="hu-HU" smtClean="0"/>
              <a:pPr>
                <a:defRPr/>
              </a:pPr>
              <a:t>2015.09.09.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50006-6B24-4208-AFE9-99060247C70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ea typeface="ＭＳ Ｐゴシック"/>
                <a:cs typeface="ＭＳ Ｐゴシック"/>
              </a:rPr>
              <a:t>Mi is az a Google?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hu-HU" smtClean="0">
                <a:ea typeface="ＭＳ Ｐゴシック"/>
                <a:cs typeface="ＭＳ Ｐゴシック"/>
              </a:rPr>
              <a:t>A </a:t>
            </a:r>
            <a:r>
              <a:rPr lang="hu-HU" b="1" smtClean="0">
                <a:ea typeface="ＭＳ Ｐゴシック"/>
                <a:cs typeface="ＭＳ Ｐゴシック"/>
              </a:rPr>
              <a:t>Google </a:t>
            </a:r>
            <a:r>
              <a:rPr lang="hu-HU" smtClean="0">
                <a:ea typeface="ＭＳ Ｐゴシック"/>
                <a:cs typeface="ＭＳ Ｐゴシック"/>
              </a:rPr>
              <a:t>egy internetes keresőrendszer, amit egyúttal használhatunk térképként, pénzváltóként, számológépként, naptárként, helyesírás-ellenőrzőként és szótárként is</a:t>
            </a:r>
          </a:p>
          <a:p>
            <a:pPr eaLnBrk="1" hangingPunct="1"/>
            <a:r>
              <a:rPr lang="hu-HU" smtClean="0">
                <a:ea typeface="ＭＳ Ｐゴシック"/>
                <a:cs typeface="ＭＳ Ｐゴシック"/>
              </a:rPr>
              <a:t>A projektet Larry Page és Sergey Brin alapította, mindketten a Stanford Egyetemen végeztek.</a:t>
            </a:r>
            <a:endParaRPr lang="cs-CZ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hu-HU" smtClean="0">
                <a:ea typeface="ＭＳ Ｐゴシック"/>
                <a:cs typeface="ＭＳ Ｐゴシック"/>
              </a:rPr>
              <a:t>A Google jelenleg az egyik legnépszerűbb keresőrendszer</a:t>
            </a:r>
          </a:p>
          <a:p>
            <a:pPr eaLnBrk="1" hangingPunct="1"/>
            <a:r>
              <a:rPr lang="hu-HU" smtClean="0">
                <a:ea typeface="ＭＳ Ｐゴシック"/>
                <a:cs typeface="ＭＳ Ｐゴシック"/>
              </a:rPr>
              <a:t>Naponta legalább 200 millió keresési kérés érkezik be hozzá és társlapjaihoz</a:t>
            </a:r>
            <a:endParaRPr lang="cs-CZ" smtClean="0">
              <a:ea typeface="ＭＳ Ｐゴシック"/>
              <a:cs typeface="ＭＳ Ｐ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ADC7AC-639C-0144-B885-EA5E6F9EF430}" type="datetime1">
              <a:rPr lang="hu-HU"/>
              <a:pPr>
                <a:defRPr/>
              </a:pPr>
              <a:t>2015.09.09.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A6C45-6F1C-4CDA-B229-F6FDD5365EA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ea typeface="ＭＳ Ｐゴシック"/>
                <a:cs typeface="ＭＳ Ｐゴシック"/>
              </a:rPr>
              <a:t>Mi is az a Google?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762000" y="1304825"/>
            <a:ext cx="7543800" cy="47164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A weblapok tartalmában végzett kereséseken túl lehetőség van többek közt képek, hírek, fórumtémák és árucikkek keresésére is, és a HTML oldalakon kívül még 13 különböző fájltípus tartalmában is keres (egyszerű szöveges fájlok, PDF, Word-dokumentumok, Excel-táblázatok stb.)</a:t>
            </a:r>
          </a:p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Egy időre el is tárolja az indexelt tartalmakat</a:t>
            </a:r>
          </a:p>
          <a:p>
            <a:pPr lvl="1" eaLnBrk="1" hangingPunct="1"/>
            <a:r>
              <a:rPr lang="hu-HU" dirty="0" smtClean="0">
                <a:ea typeface="ＭＳ Ｐゴシック"/>
              </a:rPr>
              <a:t>Ezeket találjuk a találati elemek mellett "Tárolt változat" -ra kattintással</a:t>
            </a:r>
          </a:p>
          <a:p>
            <a:pPr lvl="1" eaLnBrk="1" hangingPunct="1"/>
            <a:r>
              <a:rPr lang="hu-HU" dirty="0" smtClean="0">
                <a:ea typeface="ＭＳ Ｐゴシック"/>
              </a:rPr>
              <a:t>Amennyiben az eredeti weboldal kiszolgálása megszűnt, a kívánt tartalom még elérhető lehet ezáltal</a:t>
            </a:r>
            <a:endParaRPr lang="cs-CZ" dirty="0" smtClean="0">
              <a:ea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ADC7AC-639C-0144-B885-EA5E6F9EF430}" type="datetime1">
              <a:rPr lang="hu-HU"/>
              <a:pPr>
                <a:defRPr/>
              </a:pPr>
              <a:t>2015.09.09.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CF39A-81F6-4D77-B7A0-554153EFAF21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ea typeface="ＭＳ Ｐゴシック"/>
                <a:cs typeface="ＭＳ Ｐゴシック"/>
              </a:rPr>
              <a:t>A boole operátorok</a:t>
            </a:r>
            <a:r>
              <a:rPr lang="cs-CZ" smtClean="0">
                <a:ea typeface="ＭＳ Ｐゴシック"/>
                <a:cs typeface="ＭＳ Ｐゴシック"/>
              </a:rPr>
              <a:t> 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62000" y="2381175"/>
            <a:ext cx="7543800" cy="183991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A Boole operátorok abban segítenek nekünk, hogy szűkítsük, konkretizáljuk a kereséseinket</a:t>
            </a:r>
          </a:p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3 fajtája van: and, or a not</a:t>
            </a:r>
            <a:endParaRPr lang="cs-CZ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ADC7AC-639C-0144-B885-EA5E6F9EF430}" type="datetime1">
              <a:rPr lang="hu-HU"/>
              <a:pPr>
                <a:defRPr/>
              </a:pPr>
              <a:t>2015.09.09.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B28AD-0705-4853-9890-63AF69E7EEB6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946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2244725"/>
            <a:ext cx="584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32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 boole operátorok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62000" y="1362546"/>
            <a:ext cx="7543800" cy="473075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And: Ha két szót ezzel kapcsolunk össze, olyan találatokat kapunk, amelyekben mind a két szó szerepel</a:t>
            </a:r>
          </a:p>
          <a:p>
            <a:pPr lvl="1" eaLnBrk="1" hangingPunct="1"/>
            <a:r>
              <a:rPr lang="hu-HU" dirty="0" smtClean="0">
                <a:ea typeface="ＭＳ Ｐゴシック"/>
              </a:rPr>
              <a:t>A Google-ban  a „+” jelet használjuk</a:t>
            </a:r>
          </a:p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Or: Ha két szót ezzel kapcsolunk össze, olyan találatokat kapunk, amelyekben vagy az egyik, vagy a másik vagy mindkét szó szerepel</a:t>
            </a:r>
          </a:p>
          <a:p>
            <a:pPr lvl="1" eaLnBrk="1" hangingPunct="1"/>
            <a:r>
              <a:rPr lang="hu-HU" dirty="0" smtClean="0">
                <a:ea typeface="ＭＳ Ｐゴシック"/>
              </a:rPr>
              <a:t>Tehát a találati listánk bővebb, mint az előző</a:t>
            </a:r>
          </a:p>
          <a:p>
            <a:pPr lvl="1" eaLnBrk="1" hangingPunct="1"/>
            <a:r>
              <a:rPr lang="hu-HU" dirty="0" smtClean="0">
                <a:ea typeface="ＭＳ Ｐゴシック"/>
              </a:rPr>
              <a:t>A Google-ban  a „OR” kifejezést használjuk</a:t>
            </a:r>
          </a:p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Not: Ha két szót ezzel kapcsolunk össze, olyan találatokat kapunk, amelyekben a Not után írt szó nem szerepel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ADC7AC-639C-0144-B885-EA5E6F9EF430}" type="datetime1">
              <a:rPr lang="hu-HU"/>
              <a:pPr>
                <a:defRPr/>
              </a:pPr>
              <a:t>2015.09.09.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E0FDE-B6F4-466C-B524-A3EC778AB75A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Keresés szűkítése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hu-HU" smtClean="0">
                <a:ea typeface="ＭＳ Ｐゴシック"/>
                <a:cs typeface="ＭＳ Ｐゴシック"/>
              </a:rPr>
              <a:t>Szűkíthetünk keresést „” használatával is</a:t>
            </a:r>
          </a:p>
          <a:p>
            <a:pPr eaLnBrk="1" hangingPunct="1">
              <a:lnSpc>
                <a:spcPct val="200000"/>
              </a:lnSpc>
            </a:pPr>
            <a:r>
              <a:rPr lang="hu-HU" smtClean="0">
                <a:ea typeface="ＭＳ Ｐゴシック"/>
                <a:cs typeface="ＭＳ Ｐゴシック"/>
              </a:rPr>
              <a:t>Ha kettő vagy több szót „” jelek közé teszünk, akkor olyan találatokat kapunk, melyekben egymás mellett szerepelnek a szavak</a:t>
            </a:r>
            <a:endParaRPr lang="cs-CZ" smtClean="0">
              <a:ea typeface="ＭＳ Ｐゴシック"/>
              <a:cs typeface="ＭＳ Ｐ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ADC7AC-639C-0144-B885-EA5E6F9EF430}" type="datetime1">
              <a:rPr lang="hu-HU"/>
              <a:pPr>
                <a:defRPr/>
              </a:pPr>
              <a:t>2015.09.09.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475C0-2032-4867-94A5-B88FB5954858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Google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762000" y="1088801"/>
            <a:ext cx="7543800" cy="47164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Nagyban leegyszerűsítheti a keresést néhány egyszerű keresési parancs, illetve alapelv</a:t>
            </a:r>
          </a:p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Az egyik ilyen tudnivaló az, hogy ha a Google keresőablakába több szót írunk be, akkor a kereső alapértelmezésben a kötőszó </a:t>
            </a:r>
            <a:r>
              <a:rPr lang="hu-HU" i="1" dirty="0" smtClean="0">
                <a:ea typeface="ＭＳ Ｐゴシック"/>
                <a:cs typeface="ＭＳ Ｐゴシック"/>
              </a:rPr>
              <a:t>és</a:t>
            </a:r>
            <a:r>
              <a:rPr lang="hu-HU" dirty="0" smtClean="0">
                <a:ea typeface="ＭＳ Ｐゴシック"/>
                <a:cs typeface="ＭＳ Ｐゴシック"/>
              </a:rPr>
              <a:t> lesz</a:t>
            </a:r>
          </a:p>
          <a:p>
            <a:pPr eaLnBrk="1" hangingPunct="1"/>
            <a:r>
              <a:rPr lang="hu-HU" dirty="0" smtClean="0">
                <a:ea typeface="ＭＳ Ｐゴシック"/>
                <a:cs typeface="ＭＳ Ｐゴシック"/>
              </a:rPr>
              <a:t>Például:	Diana baleset Michael Jordan </a:t>
            </a:r>
          </a:p>
          <a:p>
            <a:pPr lvl="1" eaLnBrk="1" hangingPunct="1"/>
            <a:r>
              <a:rPr lang="hu-HU" dirty="0" smtClean="0">
                <a:ea typeface="ＭＳ Ｐゴシック"/>
              </a:rPr>
              <a:t>azt jelenti: Diana AND baleset AND Michael AND Jordan – csak az a webhely szerepel majd a találatok közt, mely mind a négy szót tartalmazza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ADC7AC-639C-0144-B885-EA5E6F9EF430}" type="datetime1">
              <a:rPr lang="hu-HU"/>
              <a:pPr>
                <a:defRPr/>
              </a:pPr>
              <a:t>2015.09.09.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4A911-6F7F-4053-85E2-2734707A678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Google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hu-HU" smtClean="0">
                <a:ea typeface="ＭＳ Ｐゴシック"/>
                <a:cs typeface="ＭＳ Ｐゴシック"/>
              </a:rPr>
              <a:t>A keresés eredményén változtathatsz: ha úgy írod be a keresőablakba, hogy </a:t>
            </a:r>
            <a:br>
              <a:rPr lang="hu-HU" smtClean="0">
                <a:ea typeface="ＭＳ Ｐゴシック"/>
                <a:cs typeface="ＭＳ Ｐゴシック"/>
              </a:rPr>
            </a:br>
            <a:r>
              <a:rPr lang="hu-HU" smtClean="0">
                <a:ea typeface="ＭＳ Ｐゴシック"/>
                <a:cs typeface="ＭＳ Ｐゴシック"/>
              </a:rPr>
              <a:t/>
            </a:r>
            <a:br>
              <a:rPr lang="hu-HU" smtClean="0">
                <a:ea typeface="ＭＳ Ｐゴシック"/>
                <a:cs typeface="ＭＳ Ｐゴシック"/>
              </a:rPr>
            </a:br>
            <a:r>
              <a:rPr lang="hu-HU" smtClean="0">
                <a:ea typeface="ＭＳ Ｐゴシック"/>
                <a:cs typeface="ＭＳ Ｐゴシック"/>
              </a:rPr>
              <a:t>Diana OR Baleset OR Michael OR Jordan </a:t>
            </a:r>
            <a:br>
              <a:rPr lang="hu-HU" smtClean="0">
                <a:ea typeface="ＭＳ Ｐゴシック"/>
                <a:cs typeface="ＭＳ Ｐゴシック"/>
              </a:rPr>
            </a:br>
            <a:endParaRPr lang="hu-HU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hu-HU" smtClean="0">
                <a:ea typeface="ＭＳ Ｐゴシック"/>
                <a:cs typeface="ＭＳ Ｐゴシック"/>
              </a:rPr>
              <a:t>ekkor a kereső külön keres rá mind a négy szóra</a:t>
            </a:r>
          </a:p>
          <a:p>
            <a:pPr eaLnBrk="1" hangingPunct="1"/>
            <a:r>
              <a:rPr lang="hu-HU" smtClean="0">
                <a:ea typeface="ＭＳ Ｐゴシック"/>
                <a:cs typeface="ＭＳ Ｐゴシック"/>
              </a:rPr>
              <a:t>Michael Jordan-ből persze egy kifejezést is lehet csinálni</a:t>
            </a:r>
          </a:p>
          <a:p>
            <a:pPr lvl="1" eaLnBrk="1" hangingPunct="1"/>
            <a:r>
              <a:rPr lang="hu-HU" smtClean="0">
                <a:ea typeface="ＭＳ Ｐゴシック"/>
              </a:rPr>
              <a:t>Ekkor írd így: „Michael Jordan”</a:t>
            </a:r>
            <a:endParaRPr lang="en-US" smtClean="0">
              <a:ea typeface="ＭＳ Ｐ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ADC7AC-639C-0144-B885-EA5E6F9EF430}" type="datetime1">
              <a:rPr lang="hu-HU"/>
              <a:pPr>
                <a:defRPr/>
              </a:pPr>
              <a:t>2015.09.09.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DC6C3-F85B-4950-9132-D60F7242D02F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1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bldLvl="2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988</Words>
  <Application>Microsoft Office PowerPoint</Application>
  <PresentationFormat>Diavetítés a képernyőre (4:3 oldalarány)</PresentationFormat>
  <Paragraphs>157</Paragraphs>
  <Slides>20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2" baseType="lpstr">
      <vt:lpstr>Office-téma</vt:lpstr>
      <vt:lpstr>Document</vt:lpstr>
      <vt:lpstr>Imformatika</vt:lpstr>
      <vt:lpstr>Keresés az interneten</vt:lpstr>
      <vt:lpstr>Mi is az a Google?</vt:lpstr>
      <vt:lpstr>Mi is az a Google?</vt:lpstr>
      <vt:lpstr>A boole operátorok </vt:lpstr>
      <vt:lpstr>A boole operátorok</vt:lpstr>
      <vt:lpstr>Keresés szűkítése</vt:lpstr>
      <vt:lpstr>Google</vt:lpstr>
      <vt:lpstr>Google</vt:lpstr>
      <vt:lpstr>Google</vt:lpstr>
      <vt:lpstr>Google</vt:lpstr>
      <vt:lpstr>Google</vt:lpstr>
      <vt:lpstr>Google</vt:lpstr>
      <vt:lpstr>Google</vt:lpstr>
      <vt:lpstr>Összefoglaló táblázat I.</vt:lpstr>
      <vt:lpstr>Összefoglaló táblázat II.</vt:lpstr>
      <vt:lpstr>Összefoglaló táblázat III.</vt:lpstr>
      <vt:lpstr>Összefoglaló tánlázat IV.</vt:lpstr>
      <vt:lpstr>Feladat</vt:lpstr>
      <vt:lpstr>Feladat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Katona Péter</cp:lastModifiedBy>
  <cp:revision>14</cp:revision>
  <dcterms:created xsi:type="dcterms:W3CDTF">2015-08-18T11:06:56Z</dcterms:created>
  <dcterms:modified xsi:type="dcterms:W3CDTF">2015-09-09T09:40:23Z</dcterms:modified>
</cp:coreProperties>
</file>